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059767-E6FF-4677-8E41-7AD33F26964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nl-NL"/>
        </a:p>
      </dgm:t>
    </dgm:pt>
    <dgm:pt modelId="{F5FCE515-C678-4400-9F2A-4822942FF78B}">
      <dgm:prSet/>
      <dgm:spPr/>
      <dgm:t>
        <a:bodyPr/>
        <a:lstStyle/>
        <a:p>
          <a:pPr algn="ctr" rtl="0"/>
          <a:r>
            <a:rPr lang="nl-NL" dirty="0" smtClean="0"/>
            <a:t>Dubbele bloedsomloop</a:t>
          </a:r>
          <a:endParaRPr lang="nl-NL" dirty="0"/>
        </a:p>
      </dgm:t>
    </dgm:pt>
    <dgm:pt modelId="{E1A98028-7B74-46F8-828D-F706B01E4BDE}" type="parTrans" cxnId="{33D518CA-803C-441A-9249-445F2DB627E1}">
      <dgm:prSet/>
      <dgm:spPr/>
      <dgm:t>
        <a:bodyPr/>
        <a:lstStyle/>
        <a:p>
          <a:pPr algn="ctr"/>
          <a:endParaRPr lang="nl-NL"/>
        </a:p>
      </dgm:t>
    </dgm:pt>
    <dgm:pt modelId="{FC09B618-61C4-4F69-BA25-22F17C5A4FC3}" type="sibTrans" cxnId="{33D518CA-803C-441A-9249-445F2DB627E1}">
      <dgm:prSet/>
      <dgm:spPr/>
      <dgm:t>
        <a:bodyPr/>
        <a:lstStyle/>
        <a:p>
          <a:pPr algn="ctr"/>
          <a:endParaRPr lang="nl-NL"/>
        </a:p>
      </dgm:t>
    </dgm:pt>
    <dgm:pt modelId="{587DE901-3ECA-44F0-A6BD-F1D05A73B388}">
      <dgm:prSet/>
      <dgm:spPr/>
      <dgm:t>
        <a:bodyPr/>
        <a:lstStyle/>
        <a:p>
          <a:pPr algn="ctr" rtl="0"/>
          <a:r>
            <a:rPr lang="nl-NL" smtClean="0"/>
            <a:t>Aparte omloop voor gaswisseling longen</a:t>
          </a:r>
          <a:endParaRPr lang="nl-NL"/>
        </a:p>
      </dgm:t>
    </dgm:pt>
    <dgm:pt modelId="{F93482F1-2881-4644-AD94-B4ACB7A60781}" type="parTrans" cxnId="{DBDFC1A2-B6C7-4EC6-9369-E1C64C6AE87C}">
      <dgm:prSet/>
      <dgm:spPr/>
      <dgm:t>
        <a:bodyPr/>
        <a:lstStyle/>
        <a:p>
          <a:pPr algn="ctr"/>
          <a:endParaRPr lang="nl-NL"/>
        </a:p>
      </dgm:t>
    </dgm:pt>
    <dgm:pt modelId="{5345635D-C588-48C0-9F40-6D9D9BCEFDC0}" type="sibTrans" cxnId="{DBDFC1A2-B6C7-4EC6-9369-E1C64C6AE87C}">
      <dgm:prSet/>
      <dgm:spPr/>
      <dgm:t>
        <a:bodyPr/>
        <a:lstStyle/>
        <a:p>
          <a:pPr algn="ctr"/>
          <a:endParaRPr lang="nl-NL"/>
        </a:p>
      </dgm:t>
    </dgm:pt>
    <dgm:pt modelId="{9BB4A2CA-378E-4968-8FAE-06E4EB100811}">
      <dgm:prSet/>
      <dgm:spPr/>
      <dgm:t>
        <a:bodyPr/>
        <a:lstStyle/>
        <a:p>
          <a:pPr algn="ctr" rtl="0"/>
          <a:r>
            <a:rPr lang="nl-NL" smtClean="0"/>
            <a:t>Aparte omloop voor gaswisseling organen</a:t>
          </a:r>
          <a:endParaRPr lang="nl-NL"/>
        </a:p>
      </dgm:t>
    </dgm:pt>
    <dgm:pt modelId="{4894C024-4050-4630-9772-3D077C5B88F8}" type="parTrans" cxnId="{A40CC935-6376-45AE-B01C-DFA8B38E72A0}">
      <dgm:prSet/>
      <dgm:spPr/>
      <dgm:t>
        <a:bodyPr/>
        <a:lstStyle/>
        <a:p>
          <a:pPr algn="ctr"/>
          <a:endParaRPr lang="nl-NL"/>
        </a:p>
      </dgm:t>
    </dgm:pt>
    <dgm:pt modelId="{67A5B4B1-03FA-4CCC-B73F-89FEB1D802FB}" type="sibTrans" cxnId="{A40CC935-6376-45AE-B01C-DFA8B38E72A0}">
      <dgm:prSet/>
      <dgm:spPr/>
      <dgm:t>
        <a:bodyPr/>
        <a:lstStyle/>
        <a:p>
          <a:pPr algn="ctr"/>
          <a:endParaRPr lang="nl-NL"/>
        </a:p>
      </dgm:t>
    </dgm:pt>
    <dgm:pt modelId="{B6853A1A-8B99-4961-8581-7CC95B47438A}">
      <dgm:prSet/>
      <dgm:spPr/>
      <dgm:t>
        <a:bodyPr/>
        <a:lstStyle/>
        <a:p>
          <a:pPr algn="ctr" rtl="0"/>
          <a:r>
            <a:rPr lang="nl-NL" smtClean="0"/>
            <a:t>Hart heeft twee helften om deze te scheiden</a:t>
          </a:r>
          <a:endParaRPr lang="nl-NL"/>
        </a:p>
      </dgm:t>
    </dgm:pt>
    <dgm:pt modelId="{1EB2DAA2-21A2-4A26-A970-7080FAF86A9C}" type="parTrans" cxnId="{FBAE38BB-5603-4523-B7C8-B6215E515608}">
      <dgm:prSet/>
      <dgm:spPr/>
      <dgm:t>
        <a:bodyPr/>
        <a:lstStyle/>
        <a:p>
          <a:pPr algn="ctr"/>
          <a:endParaRPr lang="nl-NL"/>
        </a:p>
      </dgm:t>
    </dgm:pt>
    <dgm:pt modelId="{F7AAD72E-6886-424D-8AA9-EB82F06D5931}" type="sibTrans" cxnId="{FBAE38BB-5603-4523-B7C8-B6215E515608}">
      <dgm:prSet/>
      <dgm:spPr/>
      <dgm:t>
        <a:bodyPr/>
        <a:lstStyle/>
        <a:p>
          <a:pPr algn="ctr"/>
          <a:endParaRPr lang="nl-NL"/>
        </a:p>
      </dgm:t>
    </dgm:pt>
    <dgm:pt modelId="{BCDBF8BB-3B63-46F8-B796-CC1DA19055F0}" type="pres">
      <dgm:prSet presAssocID="{00059767-E6FF-4677-8E41-7AD33F269649}" presName="linear" presStyleCnt="0">
        <dgm:presLayoutVars>
          <dgm:animLvl val="lvl"/>
          <dgm:resizeHandles val="exact"/>
        </dgm:presLayoutVars>
      </dgm:prSet>
      <dgm:spPr/>
    </dgm:pt>
    <dgm:pt modelId="{2829BA5F-2C90-4EB1-9039-1E806DB9A7FD}" type="pres">
      <dgm:prSet presAssocID="{F5FCE515-C678-4400-9F2A-4822942FF78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6BECBC3-38D3-4041-9F8E-7390E6777D29}" type="pres">
      <dgm:prSet presAssocID="{FC09B618-61C4-4F69-BA25-22F17C5A4FC3}" presName="spacer" presStyleCnt="0"/>
      <dgm:spPr/>
    </dgm:pt>
    <dgm:pt modelId="{865F78F6-57DB-4FD9-AF7F-5DA2629DCD39}" type="pres">
      <dgm:prSet presAssocID="{587DE901-3ECA-44F0-A6BD-F1D05A73B38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5B83335-EDB5-48A2-919C-A399B7AEA6AA}" type="pres">
      <dgm:prSet presAssocID="{5345635D-C588-48C0-9F40-6D9D9BCEFDC0}" presName="spacer" presStyleCnt="0"/>
      <dgm:spPr/>
    </dgm:pt>
    <dgm:pt modelId="{5D631056-0709-43E2-8DAA-948C316745EE}" type="pres">
      <dgm:prSet presAssocID="{9BB4A2CA-378E-4968-8FAE-06E4EB10081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E6F02AF-3664-4257-A7D6-1EC9E2697D9C}" type="pres">
      <dgm:prSet presAssocID="{67A5B4B1-03FA-4CCC-B73F-89FEB1D802FB}" presName="spacer" presStyleCnt="0"/>
      <dgm:spPr/>
    </dgm:pt>
    <dgm:pt modelId="{C447DCB2-5001-4E3C-AF0C-9ABCD22B1592}" type="pres">
      <dgm:prSet presAssocID="{B6853A1A-8B99-4961-8581-7CC95B47438A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3F7011DE-0B5D-488D-B3AF-9E117CF06FF3}" type="presOf" srcId="{B6853A1A-8B99-4961-8581-7CC95B47438A}" destId="{C447DCB2-5001-4E3C-AF0C-9ABCD22B1592}" srcOrd="0" destOrd="0" presId="urn:microsoft.com/office/officeart/2005/8/layout/vList2"/>
    <dgm:cxn modelId="{FBAE38BB-5603-4523-B7C8-B6215E515608}" srcId="{00059767-E6FF-4677-8E41-7AD33F269649}" destId="{B6853A1A-8B99-4961-8581-7CC95B47438A}" srcOrd="3" destOrd="0" parTransId="{1EB2DAA2-21A2-4A26-A970-7080FAF86A9C}" sibTransId="{F7AAD72E-6886-424D-8AA9-EB82F06D5931}"/>
    <dgm:cxn modelId="{0CE201EF-B3DF-4DBC-B8E0-21E8AAC9838E}" type="presOf" srcId="{00059767-E6FF-4677-8E41-7AD33F269649}" destId="{BCDBF8BB-3B63-46F8-B796-CC1DA19055F0}" srcOrd="0" destOrd="0" presId="urn:microsoft.com/office/officeart/2005/8/layout/vList2"/>
    <dgm:cxn modelId="{A40CC935-6376-45AE-B01C-DFA8B38E72A0}" srcId="{00059767-E6FF-4677-8E41-7AD33F269649}" destId="{9BB4A2CA-378E-4968-8FAE-06E4EB100811}" srcOrd="2" destOrd="0" parTransId="{4894C024-4050-4630-9772-3D077C5B88F8}" sibTransId="{67A5B4B1-03FA-4CCC-B73F-89FEB1D802FB}"/>
    <dgm:cxn modelId="{83D58DF3-61E2-4F9D-BF7E-6AC644A30909}" type="presOf" srcId="{587DE901-3ECA-44F0-A6BD-F1D05A73B388}" destId="{865F78F6-57DB-4FD9-AF7F-5DA2629DCD39}" srcOrd="0" destOrd="0" presId="urn:microsoft.com/office/officeart/2005/8/layout/vList2"/>
    <dgm:cxn modelId="{1C4B7158-970D-412A-B7E4-F708F5239621}" type="presOf" srcId="{F5FCE515-C678-4400-9F2A-4822942FF78B}" destId="{2829BA5F-2C90-4EB1-9039-1E806DB9A7FD}" srcOrd="0" destOrd="0" presId="urn:microsoft.com/office/officeart/2005/8/layout/vList2"/>
    <dgm:cxn modelId="{E91DC43B-72A0-49B7-9E7C-E15291DAF3A1}" type="presOf" srcId="{9BB4A2CA-378E-4968-8FAE-06E4EB100811}" destId="{5D631056-0709-43E2-8DAA-948C316745EE}" srcOrd="0" destOrd="0" presId="urn:microsoft.com/office/officeart/2005/8/layout/vList2"/>
    <dgm:cxn modelId="{DBDFC1A2-B6C7-4EC6-9369-E1C64C6AE87C}" srcId="{00059767-E6FF-4677-8E41-7AD33F269649}" destId="{587DE901-3ECA-44F0-A6BD-F1D05A73B388}" srcOrd="1" destOrd="0" parTransId="{F93482F1-2881-4644-AD94-B4ACB7A60781}" sibTransId="{5345635D-C588-48C0-9F40-6D9D9BCEFDC0}"/>
    <dgm:cxn modelId="{33D518CA-803C-441A-9249-445F2DB627E1}" srcId="{00059767-E6FF-4677-8E41-7AD33F269649}" destId="{F5FCE515-C678-4400-9F2A-4822942FF78B}" srcOrd="0" destOrd="0" parTransId="{E1A98028-7B74-46F8-828D-F706B01E4BDE}" sibTransId="{FC09B618-61C4-4F69-BA25-22F17C5A4FC3}"/>
    <dgm:cxn modelId="{F5460FB6-C7CA-4FDF-826E-2D375EBD674E}" type="presParOf" srcId="{BCDBF8BB-3B63-46F8-B796-CC1DA19055F0}" destId="{2829BA5F-2C90-4EB1-9039-1E806DB9A7FD}" srcOrd="0" destOrd="0" presId="urn:microsoft.com/office/officeart/2005/8/layout/vList2"/>
    <dgm:cxn modelId="{2E3899C0-B932-4EE7-BB73-83B20A1C6D73}" type="presParOf" srcId="{BCDBF8BB-3B63-46F8-B796-CC1DA19055F0}" destId="{F6BECBC3-38D3-4041-9F8E-7390E6777D29}" srcOrd="1" destOrd="0" presId="urn:microsoft.com/office/officeart/2005/8/layout/vList2"/>
    <dgm:cxn modelId="{D906861D-9DBA-4B26-BCB0-4226A168A86F}" type="presParOf" srcId="{BCDBF8BB-3B63-46F8-B796-CC1DA19055F0}" destId="{865F78F6-57DB-4FD9-AF7F-5DA2629DCD39}" srcOrd="2" destOrd="0" presId="urn:microsoft.com/office/officeart/2005/8/layout/vList2"/>
    <dgm:cxn modelId="{1C6F23CB-D9BB-4C80-AD22-DA53F59D73C4}" type="presParOf" srcId="{BCDBF8BB-3B63-46F8-B796-CC1DA19055F0}" destId="{85B83335-EDB5-48A2-919C-A399B7AEA6AA}" srcOrd="3" destOrd="0" presId="urn:microsoft.com/office/officeart/2005/8/layout/vList2"/>
    <dgm:cxn modelId="{9C247F09-6AC3-4A37-8CB3-139EBD37F19A}" type="presParOf" srcId="{BCDBF8BB-3B63-46F8-B796-CC1DA19055F0}" destId="{5D631056-0709-43E2-8DAA-948C316745EE}" srcOrd="4" destOrd="0" presId="urn:microsoft.com/office/officeart/2005/8/layout/vList2"/>
    <dgm:cxn modelId="{E1ABCF22-0708-4F78-B838-96F3C01E5B14}" type="presParOf" srcId="{BCDBF8BB-3B63-46F8-B796-CC1DA19055F0}" destId="{6E6F02AF-3664-4257-A7D6-1EC9E2697D9C}" srcOrd="5" destOrd="0" presId="urn:microsoft.com/office/officeart/2005/8/layout/vList2"/>
    <dgm:cxn modelId="{54BB53CE-536E-4193-8892-519BF01636E2}" type="presParOf" srcId="{BCDBF8BB-3B63-46F8-B796-CC1DA19055F0}" destId="{C447DCB2-5001-4E3C-AF0C-9ABCD22B159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37558B-6CD7-4BB2-8D94-76D85E83255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nl-NL"/>
        </a:p>
      </dgm:t>
    </dgm:pt>
    <dgm:pt modelId="{583C484D-06A0-4C87-B21A-7EB73110C914}">
      <dgm:prSet custT="1"/>
      <dgm:spPr/>
      <dgm:t>
        <a:bodyPr/>
        <a:lstStyle/>
        <a:p>
          <a:pPr algn="ctr" rtl="0"/>
          <a:r>
            <a:rPr lang="nl-NL" sz="2800" dirty="0" smtClean="0"/>
            <a:t>Enkele bloedsomloop</a:t>
          </a:r>
          <a:endParaRPr lang="nl-NL" sz="2800" dirty="0"/>
        </a:p>
      </dgm:t>
    </dgm:pt>
    <dgm:pt modelId="{85C9A164-E78F-42C7-9883-9FDEF5222B3D}" type="parTrans" cxnId="{A587E086-2396-4008-84CF-1777CD6DF482}">
      <dgm:prSet/>
      <dgm:spPr/>
      <dgm:t>
        <a:bodyPr/>
        <a:lstStyle/>
        <a:p>
          <a:endParaRPr lang="nl-NL"/>
        </a:p>
      </dgm:t>
    </dgm:pt>
    <dgm:pt modelId="{687E9CD5-4C86-421E-B07B-DB9C4263329E}" type="sibTrans" cxnId="{A587E086-2396-4008-84CF-1777CD6DF482}">
      <dgm:prSet/>
      <dgm:spPr/>
      <dgm:t>
        <a:bodyPr/>
        <a:lstStyle/>
        <a:p>
          <a:endParaRPr lang="nl-NL"/>
        </a:p>
      </dgm:t>
    </dgm:pt>
    <dgm:pt modelId="{B27056BE-0D25-4777-BDF0-090C0C2F4F55}">
      <dgm:prSet custT="1"/>
      <dgm:spPr/>
      <dgm:t>
        <a:bodyPr/>
        <a:lstStyle/>
        <a:p>
          <a:pPr algn="ctr" rtl="0"/>
          <a:r>
            <a:rPr lang="nl-NL" sz="2800" dirty="0" smtClean="0"/>
            <a:t>Enkele omloop voor gaswisseling kieuwen en organen</a:t>
          </a:r>
          <a:endParaRPr lang="nl-NL" sz="2800" dirty="0"/>
        </a:p>
      </dgm:t>
    </dgm:pt>
    <dgm:pt modelId="{A7B246BE-502D-44AA-A684-CFD794577BF0}" type="parTrans" cxnId="{58B1A18C-5A73-45A8-9501-2482B34565B5}">
      <dgm:prSet/>
      <dgm:spPr/>
      <dgm:t>
        <a:bodyPr/>
        <a:lstStyle/>
        <a:p>
          <a:endParaRPr lang="nl-NL"/>
        </a:p>
      </dgm:t>
    </dgm:pt>
    <dgm:pt modelId="{7500C10E-4FEE-4F92-866A-604B30CEFAF6}" type="sibTrans" cxnId="{58B1A18C-5A73-45A8-9501-2482B34565B5}">
      <dgm:prSet/>
      <dgm:spPr/>
      <dgm:t>
        <a:bodyPr/>
        <a:lstStyle/>
        <a:p>
          <a:endParaRPr lang="nl-NL"/>
        </a:p>
      </dgm:t>
    </dgm:pt>
    <dgm:pt modelId="{64E0DA20-F3DA-4C59-97C7-B1BA13FFC905}">
      <dgm:prSet custT="1"/>
      <dgm:spPr/>
      <dgm:t>
        <a:bodyPr/>
        <a:lstStyle/>
        <a:p>
          <a:pPr algn="ctr" rtl="0"/>
          <a:r>
            <a:rPr lang="nl-NL" sz="2800" dirty="0" smtClean="0"/>
            <a:t>Hart bestaat uit één kamer en één boezem </a:t>
          </a:r>
          <a:endParaRPr lang="nl-NL" sz="2800" dirty="0"/>
        </a:p>
      </dgm:t>
    </dgm:pt>
    <dgm:pt modelId="{13F2E5FF-7E88-4279-84F7-6AB65CEFD3F8}" type="parTrans" cxnId="{ABD018BB-04D5-4283-A3FF-8DA7F3E0858D}">
      <dgm:prSet/>
      <dgm:spPr/>
      <dgm:t>
        <a:bodyPr/>
        <a:lstStyle/>
        <a:p>
          <a:endParaRPr lang="nl-NL"/>
        </a:p>
      </dgm:t>
    </dgm:pt>
    <dgm:pt modelId="{4ABA6443-AF03-49A2-A3C7-1E73DF9721A4}" type="sibTrans" cxnId="{ABD018BB-04D5-4283-A3FF-8DA7F3E0858D}">
      <dgm:prSet/>
      <dgm:spPr/>
      <dgm:t>
        <a:bodyPr/>
        <a:lstStyle/>
        <a:p>
          <a:endParaRPr lang="nl-NL"/>
        </a:p>
      </dgm:t>
    </dgm:pt>
    <dgm:pt modelId="{6AABEDA8-2908-48D1-8C8E-DF54A6A23636}" type="pres">
      <dgm:prSet presAssocID="{7537558B-6CD7-4BB2-8D94-76D85E83255A}" presName="linear" presStyleCnt="0">
        <dgm:presLayoutVars>
          <dgm:animLvl val="lvl"/>
          <dgm:resizeHandles val="exact"/>
        </dgm:presLayoutVars>
      </dgm:prSet>
      <dgm:spPr/>
    </dgm:pt>
    <dgm:pt modelId="{27EB1509-B4B8-4E3B-A986-01F2BC2DD870}" type="pres">
      <dgm:prSet presAssocID="{583C484D-06A0-4C87-B21A-7EB73110C91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791C79C-C019-456D-90D3-36D6D271BE8A}" type="pres">
      <dgm:prSet presAssocID="{687E9CD5-4C86-421E-B07B-DB9C4263329E}" presName="spacer" presStyleCnt="0"/>
      <dgm:spPr/>
    </dgm:pt>
    <dgm:pt modelId="{51C6099E-9C52-408C-BBB8-CD054AE2AE31}" type="pres">
      <dgm:prSet presAssocID="{B27056BE-0D25-4777-BDF0-090C0C2F4F5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10F032E-6900-48C2-90E4-098E5CC9BB15}" type="pres">
      <dgm:prSet presAssocID="{7500C10E-4FEE-4F92-866A-604B30CEFAF6}" presName="spacer" presStyleCnt="0"/>
      <dgm:spPr/>
    </dgm:pt>
    <dgm:pt modelId="{B67B00BA-5050-4285-8848-448D0CB9C760}" type="pres">
      <dgm:prSet presAssocID="{64E0DA20-F3DA-4C59-97C7-B1BA13FFC905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587E086-2396-4008-84CF-1777CD6DF482}" srcId="{7537558B-6CD7-4BB2-8D94-76D85E83255A}" destId="{583C484D-06A0-4C87-B21A-7EB73110C914}" srcOrd="0" destOrd="0" parTransId="{85C9A164-E78F-42C7-9883-9FDEF5222B3D}" sibTransId="{687E9CD5-4C86-421E-B07B-DB9C4263329E}"/>
    <dgm:cxn modelId="{4405111D-4A9A-46F1-A67D-276D28305194}" type="presOf" srcId="{B27056BE-0D25-4777-BDF0-090C0C2F4F55}" destId="{51C6099E-9C52-408C-BBB8-CD054AE2AE31}" srcOrd="0" destOrd="0" presId="urn:microsoft.com/office/officeart/2005/8/layout/vList2"/>
    <dgm:cxn modelId="{58B1A18C-5A73-45A8-9501-2482B34565B5}" srcId="{7537558B-6CD7-4BB2-8D94-76D85E83255A}" destId="{B27056BE-0D25-4777-BDF0-090C0C2F4F55}" srcOrd="1" destOrd="0" parTransId="{A7B246BE-502D-44AA-A684-CFD794577BF0}" sibTransId="{7500C10E-4FEE-4F92-866A-604B30CEFAF6}"/>
    <dgm:cxn modelId="{ABD018BB-04D5-4283-A3FF-8DA7F3E0858D}" srcId="{7537558B-6CD7-4BB2-8D94-76D85E83255A}" destId="{64E0DA20-F3DA-4C59-97C7-B1BA13FFC905}" srcOrd="2" destOrd="0" parTransId="{13F2E5FF-7E88-4279-84F7-6AB65CEFD3F8}" sibTransId="{4ABA6443-AF03-49A2-A3C7-1E73DF9721A4}"/>
    <dgm:cxn modelId="{C23DE720-3DCA-4F79-8BC8-C3FF6FDFA0D3}" type="presOf" srcId="{583C484D-06A0-4C87-B21A-7EB73110C914}" destId="{27EB1509-B4B8-4E3B-A986-01F2BC2DD870}" srcOrd="0" destOrd="0" presId="urn:microsoft.com/office/officeart/2005/8/layout/vList2"/>
    <dgm:cxn modelId="{C356913C-A42B-49DB-A5CB-BC5E720611CF}" type="presOf" srcId="{64E0DA20-F3DA-4C59-97C7-B1BA13FFC905}" destId="{B67B00BA-5050-4285-8848-448D0CB9C760}" srcOrd="0" destOrd="0" presId="urn:microsoft.com/office/officeart/2005/8/layout/vList2"/>
    <dgm:cxn modelId="{D81838C9-DA96-47C2-B6A2-C875BBC4EE2E}" type="presOf" srcId="{7537558B-6CD7-4BB2-8D94-76D85E83255A}" destId="{6AABEDA8-2908-48D1-8C8E-DF54A6A23636}" srcOrd="0" destOrd="0" presId="urn:microsoft.com/office/officeart/2005/8/layout/vList2"/>
    <dgm:cxn modelId="{B299862E-2E78-4146-89EE-AAE043F4EE6D}" type="presParOf" srcId="{6AABEDA8-2908-48D1-8C8E-DF54A6A23636}" destId="{27EB1509-B4B8-4E3B-A986-01F2BC2DD870}" srcOrd="0" destOrd="0" presId="urn:microsoft.com/office/officeart/2005/8/layout/vList2"/>
    <dgm:cxn modelId="{34A1473F-75F4-440D-89F9-3E637C7301C6}" type="presParOf" srcId="{6AABEDA8-2908-48D1-8C8E-DF54A6A23636}" destId="{0791C79C-C019-456D-90D3-36D6D271BE8A}" srcOrd="1" destOrd="0" presId="urn:microsoft.com/office/officeart/2005/8/layout/vList2"/>
    <dgm:cxn modelId="{3913B634-5FB0-42B7-B1A5-B59055379EC2}" type="presParOf" srcId="{6AABEDA8-2908-48D1-8C8E-DF54A6A23636}" destId="{51C6099E-9C52-408C-BBB8-CD054AE2AE31}" srcOrd="2" destOrd="0" presId="urn:microsoft.com/office/officeart/2005/8/layout/vList2"/>
    <dgm:cxn modelId="{0A3B6104-E1F6-4929-AB46-C0E8B040625F}" type="presParOf" srcId="{6AABEDA8-2908-48D1-8C8E-DF54A6A23636}" destId="{510F032E-6900-48C2-90E4-098E5CC9BB15}" srcOrd="3" destOrd="0" presId="urn:microsoft.com/office/officeart/2005/8/layout/vList2"/>
    <dgm:cxn modelId="{1784EAC9-9AFD-4EFE-860E-960FE43B7754}" type="presParOf" srcId="{6AABEDA8-2908-48D1-8C8E-DF54A6A23636}" destId="{B67B00BA-5050-4285-8848-448D0CB9C76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29BA5F-2C90-4EB1-9039-1E806DB9A7FD}">
      <dsp:nvSpPr>
        <dsp:cNvPr id="0" name=""/>
        <dsp:cNvSpPr/>
      </dsp:nvSpPr>
      <dsp:spPr>
        <a:xfrm>
          <a:off x="0" y="711549"/>
          <a:ext cx="6867144" cy="671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kern="1200" dirty="0" smtClean="0"/>
            <a:t>Dubbele bloedsomloop</a:t>
          </a:r>
          <a:endParaRPr lang="nl-NL" sz="2800" kern="1200" dirty="0"/>
        </a:p>
      </dsp:txBody>
      <dsp:txXfrm>
        <a:off x="32784" y="744333"/>
        <a:ext cx="6801576" cy="606012"/>
      </dsp:txXfrm>
    </dsp:sp>
    <dsp:sp modelId="{865F78F6-57DB-4FD9-AF7F-5DA2629DCD39}">
      <dsp:nvSpPr>
        <dsp:cNvPr id="0" name=""/>
        <dsp:cNvSpPr/>
      </dsp:nvSpPr>
      <dsp:spPr>
        <a:xfrm>
          <a:off x="0" y="1463769"/>
          <a:ext cx="6867144" cy="671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kern="1200" smtClean="0"/>
            <a:t>Aparte omloop voor gaswisseling longen</a:t>
          </a:r>
          <a:endParaRPr lang="nl-NL" sz="2800" kern="1200"/>
        </a:p>
      </dsp:txBody>
      <dsp:txXfrm>
        <a:off x="32784" y="1496553"/>
        <a:ext cx="6801576" cy="606012"/>
      </dsp:txXfrm>
    </dsp:sp>
    <dsp:sp modelId="{5D631056-0709-43E2-8DAA-948C316745EE}">
      <dsp:nvSpPr>
        <dsp:cNvPr id="0" name=""/>
        <dsp:cNvSpPr/>
      </dsp:nvSpPr>
      <dsp:spPr>
        <a:xfrm>
          <a:off x="0" y="2215989"/>
          <a:ext cx="6867144" cy="671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kern="1200" smtClean="0"/>
            <a:t>Aparte omloop voor gaswisseling organen</a:t>
          </a:r>
          <a:endParaRPr lang="nl-NL" sz="2800" kern="1200"/>
        </a:p>
      </dsp:txBody>
      <dsp:txXfrm>
        <a:off x="32784" y="2248773"/>
        <a:ext cx="6801576" cy="606012"/>
      </dsp:txXfrm>
    </dsp:sp>
    <dsp:sp modelId="{C447DCB2-5001-4E3C-AF0C-9ABCD22B1592}">
      <dsp:nvSpPr>
        <dsp:cNvPr id="0" name=""/>
        <dsp:cNvSpPr/>
      </dsp:nvSpPr>
      <dsp:spPr>
        <a:xfrm>
          <a:off x="0" y="2968209"/>
          <a:ext cx="6867144" cy="671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kern="1200" smtClean="0"/>
            <a:t>Hart heeft twee helften om deze te scheiden</a:t>
          </a:r>
          <a:endParaRPr lang="nl-NL" sz="2800" kern="1200"/>
        </a:p>
      </dsp:txBody>
      <dsp:txXfrm>
        <a:off x="32784" y="3000993"/>
        <a:ext cx="6801576" cy="6060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EB1509-B4B8-4E3B-A986-01F2BC2DD870}">
      <dsp:nvSpPr>
        <dsp:cNvPr id="0" name=""/>
        <dsp:cNvSpPr/>
      </dsp:nvSpPr>
      <dsp:spPr>
        <a:xfrm>
          <a:off x="0" y="655"/>
          <a:ext cx="10082784" cy="6649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kern="1200" dirty="0" smtClean="0"/>
            <a:t>Enkele bloedsomloop</a:t>
          </a:r>
          <a:endParaRPr lang="nl-NL" sz="2800" kern="1200" dirty="0"/>
        </a:p>
      </dsp:txBody>
      <dsp:txXfrm>
        <a:off x="32458" y="33113"/>
        <a:ext cx="10017868" cy="599989"/>
      </dsp:txXfrm>
    </dsp:sp>
    <dsp:sp modelId="{51C6099E-9C52-408C-BBB8-CD054AE2AE31}">
      <dsp:nvSpPr>
        <dsp:cNvPr id="0" name=""/>
        <dsp:cNvSpPr/>
      </dsp:nvSpPr>
      <dsp:spPr>
        <a:xfrm>
          <a:off x="0" y="679483"/>
          <a:ext cx="10082784" cy="6649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kern="1200" dirty="0" smtClean="0"/>
            <a:t>Enkele omloop voor gaswisseling kieuwen en organen</a:t>
          </a:r>
          <a:endParaRPr lang="nl-NL" sz="2800" kern="1200" dirty="0"/>
        </a:p>
      </dsp:txBody>
      <dsp:txXfrm>
        <a:off x="32458" y="711941"/>
        <a:ext cx="10017868" cy="599989"/>
      </dsp:txXfrm>
    </dsp:sp>
    <dsp:sp modelId="{B67B00BA-5050-4285-8848-448D0CB9C760}">
      <dsp:nvSpPr>
        <dsp:cNvPr id="0" name=""/>
        <dsp:cNvSpPr/>
      </dsp:nvSpPr>
      <dsp:spPr>
        <a:xfrm>
          <a:off x="0" y="1358310"/>
          <a:ext cx="10082784" cy="6649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kern="1200" dirty="0" smtClean="0"/>
            <a:t>Hart bestaat uit één kamer en één boezem </a:t>
          </a:r>
          <a:endParaRPr lang="nl-NL" sz="2800" kern="1200" dirty="0"/>
        </a:p>
      </dsp:txBody>
      <dsp:txXfrm>
        <a:off x="32458" y="1390768"/>
        <a:ext cx="10017868" cy="5999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ECAE-D871-4874-952D-642849F28D3B}" type="datetimeFigureOut">
              <a:rPr lang="nl-NL" smtClean="0"/>
              <a:t>29-10-2014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C1091-FA92-4731-BEF4-EC41DF8A1D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6155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ECAE-D871-4874-952D-642849F28D3B}" type="datetimeFigureOut">
              <a:rPr lang="nl-NL" smtClean="0"/>
              <a:t>29-10-2014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C1091-FA92-4731-BEF4-EC41DF8A1D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0237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ECAE-D871-4874-952D-642849F28D3B}" type="datetimeFigureOut">
              <a:rPr lang="nl-NL" smtClean="0"/>
              <a:t>29-10-2014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C1091-FA92-4731-BEF4-EC41DF8A1D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059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ECAE-D871-4874-952D-642849F28D3B}" type="datetimeFigureOut">
              <a:rPr lang="nl-NL" smtClean="0"/>
              <a:t>29-10-2014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C1091-FA92-4731-BEF4-EC41DF8A1D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57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ECAE-D871-4874-952D-642849F28D3B}" type="datetimeFigureOut">
              <a:rPr lang="nl-NL" smtClean="0"/>
              <a:t>29-10-2014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C1091-FA92-4731-BEF4-EC41DF8A1D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0077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ECAE-D871-4874-952D-642849F28D3B}" type="datetimeFigureOut">
              <a:rPr lang="nl-NL" smtClean="0"/>
              <a:t>29-10-2014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C1091-FA92-4731-BEF4-EC41DF8A1D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1997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ECAE-D871-4874-952D-642849F28D3B}" type="datetimeFigureOut">
              <a:rPr lang="nl-NL" smtClean="0"/>
              <a:t>29-10-2014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C1091-FA92-4731-BEF4-EC41DF8A1D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946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ECAE-D871-4874-952D-642849F28D3B}" type="datetimeFigureOut">
              <a:rPr lang="nl-NL" smtClean="0"/>
              <a:t>29-10-2014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C1091-FA92-4731-BEF4-EC41DF8A1D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6641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ECAE-D871-4874-952D-642849F28D3B}" type="datetimeFigureOut">
              <a:rPr lang="nl-NL" smtClean="0"/>
              <a:t>29-10-2014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C1091-FA92-4731-BEF4-EC41DF8A1D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3506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ECAE-D871-4874-952D-642849F28D3B}" type="datetimeFigureOut">
              <a:rPr lang="nl-NL" smtClean="0"/>
              <a:t>29-10-2014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C1091-FA92-4731-BEF4-EC41DF8A1D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2299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ECAE-D871-4874-952D-642849F28D3B}" type="datetimeFigureOut">
              <a:rPr lang="nl-NL" smtClean="0"/>
              <a:t>29-10-2014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C1091-FA92-4731-BEF4-EC41DF8A1D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5337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7ECAE-D871-4874-952D-642849F28D3B}" type="datetimeFigureOut">
              <a:rPr lang="nl-NL" smtClean="0"/>
              <a:t>29-10-2014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C1091-FA92-4731-BEF4-EC41DF8A1D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0094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572" y="585217"/>
            <a:ext cx="3483922" cy="5957506"/>
          </a:xfrm>
          <a:prstGeom prst="rect">
            <a:avLst/>
          </a:prstGeom>
        </p:spPr>
      </p:pic>
      <p:graphicFrame>
        <p:nvGraphicFramePr>
          <p:cNvPr id="7" name="Tijdelijke aanduiding voor inhoud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4954546"/>
              </p:ext>
            </p:extLst>
          </p:nvPr>
        </p:nvGraphicFramePr>
        <p:xfrm>
          <a:off x="4498848" y="959993"/>
          <a:ext cx="6867144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78633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Tijdelijke aanduiding voor inhoud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1107" y="743711"/>
            <a:ext cx="8347565" cy="3274045"/>
          </a:xfrm>
        </p:spPr>
      </p:pic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996966247"/>
              </p:ext>
            </p:extLst>
          </p:nvPr>
        </p:nvGraphicFramePr>
        <p:xfrm>
          <a:off x="1060704" y="4498848"/>
          <a:ext cx="10082784" cy="20238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301212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37</Words>
  <Application>Microsoft Office PowerPoint</Application>
  <PresentationFormat>Breedbeeld</PresentationFormat>
  <Paragraphs>7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Kantoorthema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Henk Straaten, van</dc:creator>
  <cp:lastModifiedBy>Henk Straaten, van</cp:lastModifiedBy>
  <cp:revision>2</cp:revision>
  <dcterms:created xsi:type="dcterms:W3CDTF">2014-10-29T07:58:01Z</dcterms:created>
  <dcterms:modified xsi:type="dcterms:W3CDTF">2014-10-29T08:06:36Z</dcterms:modified>
</cp:coreProperties>
</file>